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1612</Words>
  <PresentationFormat>Trình chiếu Trên màn hình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Calibri</vt:lpstr>
      <vt:lpstr>Times New Roman</vt:lpstr>
      <vt:lpstr>Nunito</vt:lpstr>
      <vt:lpstr>Gloria Hallelujah</vt:lpstr>
      <vt:lpstr>Colorful Cute Simple Illustrative Doodles Funny About Me Creative 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2022-08-06T03:45:37Z</dcterms:modified>
</cp:coreProperties>
</file>